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0" r:id="rId6"/>
    <p:sldId id="259" r:id="rId7"/>
    <p:sldId id="264" r:id="rId8"/>
    <p:sldId id="273" r:id="rId9"/>
    <p:sldId id="274" r:id="rId10"/>
    <p:sldId id="26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6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2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79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66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24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5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8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14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69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80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27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07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2">
              <a:lumMod val="75000"/>
            </a:schemeClr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85B5D-085A-48AB-8440-75CBEC58989F}" type="datetimeFigureOut">
              <a:rPr lang="de-DE" smtClean="0"/>
              <a:t>05.04.2019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4318-9569-4F5D-9F29-C51B11FF16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22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2" y="198869"/>
            <a:ext cx="11112897" cy="6443963"/>
          </a:xfrm>
        </p:spPr>
      </p:pic>
    </p:spTree>
    <p:extLst>
      <p:ext uri="{BB962C8B-B14F-4D97-AF65-F5344CB8AC3E}">
        <p14:creationId xmlns:p14="http://schemas.microsoft.com/office/powerpoint/2010/main" val="13154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8624"/>
            <a:ext cx="10515600" cy="6260260"/>
          </a:xfrm>
        </p:spPr>
      </p:pic>
    </p:spTree>
    <p:extLst>
      <p:ext uri="{BB962C8B-B14F-4D97-AF65-F5344CB8AC3E}">
        <p14:creationId xmlns:p14="http://schemas.microsoft.com/office/powerpoint/2010/main" val="23899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37" y="263297"/>
            <a:ext cx="9597224" cy="6398149"/>
          </a:xfrm>
        </p:spPr>
      </p:pic>
    </p:spTree>
    <p:extLst>
      <p:ext uri="{BB962C8B-B14F-4D97-AF65-F5344CB8AC3E}">
        <p14:creationId xmlns:p14="http://schemas.microsoft.com/office/powerpoint/2010/main" val="17493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79" y="184277"/>
            <a:ext cx="8853053" cy="6447054"/>
          </a:xfrm>
        </p:spPr>
      </p:pic>
    </p:spTree>
    <p:extLst>
      <p:ext uri="{BB962C8B-B14F-4D97-AF65-F5344CB8AC3E}">
        <p14:creationId xmlns:p14="http://schemas.microsoft.com/office/powerpoint/2010/main" val="14838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44" y="94312"/>
            <a:ext cx="4454111" cy="6681167"/>
          </a:xfrm>
        </p:spPr>
      </p:pic>
    </p:spTree>
    <p:extLst>
      <p:ext uri="{BB962C8B-B14F-4D97-AF65-F5344CB8AC3E}">
        <p14:creationId xmlns:p14="http://schemas.microsoft.com/office/powerpoint/2010/main" val="20072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97" y="158966"/>
            <a:ext cx="9890759" cy="6593839"/>
          </a:xfrm>
        </p:spPr>
      </p:pic>
    </p:spTree>
    <p:extLst>
      <p:ext uri="{BB962C8B-B14F-4D97-AF65-F5344CB8AC3E}">
        <p14:creationId xmlns:p14="http://schemas.microsoft.com/office/powerpoint/2010/main" val="1714281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5" y="278115"/>
            <a:ext cx="9459883" cy="6306589"/>
          </a:xfrm>
        </p:spPr>
      </p:pic>
    </p:spTree>
    <p:extLst>
      <p:ext uri="{BB962C8B-B14F-4D97-AF65-F5344CB8AC3E}">
        <p14:creationId xmlns:p14="http://schemas.microsoft.com/office/powerpoint/2010/main" val="415517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85" y="261758"/>
            <a:ext cx="9442630" cy="6295087"/>
          </a:xfrm>
        </p:spPr>
      </p:pic>
    </p:spTree>
    <p:extLst>
      <p:ext uri="{BB962C8B-B14F-4D97-AF65-F5344CB8AC3E}">
        <p14:creationId xmlns:p14="http://schemas.microsoft.com/office/powerpoint/2010/main" val="78707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0" y="200531"/>
            <a:ext cx="9500819" cy="6333879"/>
          </a:xfrm>
        </p:spPr>
      </p:pic>
    </p:spTree>
    <p:extLst>
      <p:ext uri="{BB962C8B-B14F-4D97-AF65-F5344CB8AC3E}">
        <p14:creationId xmlns:p14="http://schemas.microsoft.com/office/powerpoint/2010/main" val="2441575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2" y="10139"/>
            <a:ext cx="10153816" cy="6832011"/>
          </a:xfrm>
        </p:spPr>
      </p:pic>
    </p:spTree>
    <p:extLst>
      <p:ext uri="{BB962C8B-B14F-4D97-AF65-F5344CB8AC3E}">
        <p14:creationId xmlns:p14="http://schemas.microsoft.com/office/powerpoint/2010/main" val="18725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" y="365125"/>
            <a:ext cx="11205557" cy="6161189"/>
          </a:xfrm>
        </p:spPr>
      </p:pic>
    </p:spTree>
    <p:extLst>
      <p:ext uri="{BB962C8B-B14F-4D97-AF65-F5344CB8AC3E}">
        <p14:creationId xmlns:p14="http://schemas.microsoft.com/office/powerpoint/2010/main" val="169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6" y="264259"/>
            <a:ext cx="9676014" cy="6450677"/>
          </a:xfrm>
        </p:spPr>
      </p:pic>
    </p:spTree>
    <p:extLst>
      <p:ext uri="{BB962C8B-B14F-4D97-AF65-F5344CB8AC3E}">
        <p14:creationId xmlns:p14="http://schemas.microsoft.com/office/powerpoint/2010/main" val="400049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0" y="281996"/>
            <a:ext cx="10188309" cy="6364699"/>
          </a:xfrm>
        </p:spPr>
      </p:pic>
    </p:spTree>
    <p:extLst>
      <p:ext uri="{BB962C8B-B14F-4D97-AF65-F5344CB8AC3E}">
        <p14:creationId xmlns:p14="http://schemas.microsoft.com/office/powerpoint/2010/main" val="19379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8746"/>
            <a:ext cx="10515600" cy="6362047"/>
          </a:xfrm>
        </p:spPr>
      </p:pic>
    </p:spTree>
    <p:extLst>
      <p:ext uri="{BB962C8B-B14F-4D97-AF65-F5344CB8AC3E}">
        <p14:creationId xmlns:p14="http://schemas.microsoft.com/office/powerpoint/2010/main" val="852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68" y="194988"/>
            <a:ext cx="9709264" cy="6472843"/>
          </a:xfrm>
        </p:spPr>
      </p:pic>
    </p:spTree>
    <p:extLst>
      <p:ext uri="{BB962C8B-B14F-4D97-AF65-F5344CB8AC3E}">
        <p14:creationId xmlns:p14="http://schemas.microsoft.com/office/powerpoint/2010/main" val="33275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10515599" cy="6317873"/>
          </a:xfrm>
        </p:spPr>
      </p:pic>
    </p:spTree>
    <p:extLst>
      <p:ext uri="{BB962C8B-B14F-4D97-AF65-F5344CB8AC3E}">
        <p14:creationId xmlns:p14="http://schemas.microsoft.com/office/powerpoint/2010/main" val="7898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415" y="365125"/>
            <a:ext cx="8576538" cy="6245688"/>
          </a:xfrm>
        </p:spPr>
      </p:pic>
    </p:spTree>
    <p:extLst>
      <p:ext uri="{BB962C8B-B14F-4D97-AF65-F5344CB8AC3E}">
        <p14:creationId xmlns:p14="http://schemas.microsoft.com/office/powerpoint/2010/main" val="220585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8" y="229831"/>
            <a:ext cx="9900457" cy="6479561"/>
          </a:xfrm>
        </p:spPr>
      </p:pic>
    </p:spTree>
    <p:extLst>
      <p:ext uri="{BB962C8B-B14F-4D97-AF65-F5344CB8AC3E}">
        <p14:creationId xmlns:p14="http://schemas.microsoft.com/office/powerpoint/2010/main" val="2137356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sek</dc:creator>
  <cp:lastModifiedBy>sek</cp:lastModifiedBy>
  <cp:revision>10</cp:revision>
  <dcterms:created xsi:type="dcterms:W3CDTF">2018-03-16T08:49:50Z</dcterms:created>
  <dcterms:modified xsi:type="dcterms:W3CDTF">2019-04-05T06:28:33Z</dcterms:modified>
</cp:coreProperties>
</file>